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9"/>
  </p:notesMasterIdLst>
  <p:sldIdLst>
    <p:sldId id="347" r:id="rId2"/>
    <p:sldId id="348" r:id="rId3"/>
    <p:sldId id="349" r:id="rId4"/>
    <p:sldId id="350" r:id="rId5"/>
    <p:sldId id="351" r:id="rId6"/>
    <p:sldId id="352" r:id="rId7"/>
    <p:sldId id="35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4094253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180172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422819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715761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142554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37252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7</a:t>
            </a:fld>
            <a:endParaRPr lang="fr-FR"/>
          </a:p>
        </p:txBody>
      </p:sp>
    </p:spTree>
    <p:extLst>
      <p:ext uri="{BB962C8B-B14F-4D97-AF65-F5344CB8AC3E}">
        <p14:creationId xmlns:p14="http://schemas.microsoft.com/office/powerpoint/2010/main" val="100962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Trolls sont une version plus grande et idiote des Orcs. Ils n’ont pas de grandes canines inférieurs mais bien deux petites défenses courbées sur les joues. Ils ont été créés par Thariss sans raison spécifique. Ils peuvent mesurer entre 2 mètres et 2 mètres 20.</a:t>
            </a:r>
          </a:p>
          <a:p>
            <a:pPr marL="102870"/>
            <a:r>
              <a:rPr lang="fr-FR" b="1" dirty="0"/>
              <a:t>Les Trolls sont très adorateurs de la nature.</a:t>
            </a:r>
          </a:p>
          <a:p>
            <a:pPr marL="102870"/>
            <a:r>
              <a:rPr lang="fr-FR" b="1" dirty="0"/>
              <a:t>Il arrive qu’un Troll soit Mercenaire, mais il est généralement mal vu.</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a:extLst>
              <a:ext uri="{FF2B5EF4-FFF2-40B4-BE49-F238E27FC236}">
                <a16:creationId xmlns:a16="http://schemas.microsoft.com/office/drawing/2014/main" id="{138BAD95-E5A0-443D-BB09-9CD161FBA32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61260" y="-18"/>
            <a:ext cx="2819150"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Trolls</a:t>
            </a:r>
          </a:p>
        </p:txBody>
      </p:sp>
    </p:spTree>
    <p:extLst>
      <p:ext uri="{BB962C8B-B14F-4D97-AF65-F5344CB8AC3E}">
        <p14:creationId xmlns:p14="http://schemas.microsoft.com/office/powerpoint/2010/main" val="404662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Ogres sont des Orcs plus grands et simplets. Ils ont la peaux grisâtre et grasse. Ils vivent généralement seuls ou par deux dans des collines ou des cavernes. Thariss les a créait sans véritable but mais, elle leur donna la particularité d’êtres capables de manger tout et n’importe quoi sans jamais avoir l’appétit coupé.</a:t>
            </a:r>
          </a:p>
          <a:p>
            <a:pPr marL="102870"/>
            <a:r>
              <a:rPr lang="fr-FR" b="1" dirty="0"/>
              <a:t>Les Ogres sont souvent confondus avec des Orcs plus grand que la moyenne ou même des Trolls.</a:t>
            </a:r>
          </a:p>
          <a:p>
            <a:pPr marL="102870"/>
            <a:r>
              <a:rPr lang="fr-FR" b="1" dirty="0"/>
              <a:t>On utilise la graisse d’Ogre comme composant alchimique de certains poisons.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a:extLst>
              <a:ext uri="{FF2B5EF4-FFF2-40B4-BE49-F238E27FC236}">
                <a16:creationId xmlns:a16="http://schemas.microsoft.com/office/drawing/2014/main" id="{88E1AFFC-100E-4894-8BD7-EB04478A800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9" y="-18"/>
            <a:ext cx="2822232"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Ogres</a:t>
            </a:r>
          </a:p>
        </p:txBody>
      </p:sp>
    </p:spTree>
    <p:extLst>
      <p:ext uri="{BB962C8B-B14F-4D97-AF65-F5344CB8AC3E}">
        <p14:creationId xmlns:p14="http://schemas.microsoft.com/office/powerpoint/2010/main" val="205151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fr-FR" b="1" dirty="0"/>
              <a:t>Les Gorgones sont des humanoïdes féminins don la tête et chevelue de serpents. Leur peau est grisâtre et verdâtre, leurs doigts sont crochus. Leurs yeux sont soit jaunes, soit rouges, soit verts et luisent. Thariss les créa avec le don de figer tout ceux dont les yeux croisaient leur regard. </a:t>
            </a:r>
            <a:r>
              <a:rPr lang="fr-FR" b="1" dirty="0" err="1"/>
              <a:t>Eir</a:t>
            </a:r>
            <a:r>
              <a:rPr lang="fr-FR" b="1" dirty="0"/>
              <a:t> fit une chose pour leur donner un point faible conséquent : si une gorgone venait à croiser son regard dans un reflet elle se changerait en pierre elle-même.</a:t>
            </a:r>
          </a:p>
          <a:p>
            <a:pPr marL="102870"/>
            <a:r>
              <a:rPr lang="fr-FR" b="1" dirty="0"/>
              <a:t>Les Gorgones habitent généralement les marais et vieilles ruines.</a:t>
            </a:r>
          </a:p>
          <a:p>
            <a:pPr marL="102870"/>
            <a:r>
              <a:rPr lang="fr-FR" b="1" dirty="0"/>
              <a:t>On raconte que les Gorgones sont capables de contrôler les esprits des êtres masculins.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Gorgones</a:t>
            </a:r>
            <a:endParaRPr lang="en-US" sz="4400" b="1" dirty="0">
              <a:solidFill>
                <a:srgbClr val="FFC000"/>
              </a:solidFill>
            </a:endParaRPr>
          </a:p>
        </p:txBody>
      </p:sp>
    </p:spTree>
    <p:extLst>
      <p:ext uri="{BB962C8B-B14F-4D97-AF65-F5344CB8AC3E}">
        <p14:creationId xmlns:p14="http://schemas.microsoft.com/office/powerpoint/2010/main" val="3939621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Géants sont des humanoïdes mesurant entre 6 et 7 mètres. Leur peau est rocailleuse et grisâtre. Leur tête est chevelue de crêtes rocheuses, leurs joues sont la base de deux cornes et leur barbe est également rocheuse. Ils vivent seuls ou en groupe réduit. Thariss les créa pour se moquer des créations immenses d’Inkor.</a:t>
            </a:r>
          </a:p>
          <a:p>
            <a:pPr marL="102870"/>
            <a:r>
              <a:rPr lang="fr-FR" b="1" dirty="0"/>
              <a:t>Les Géants ne sont pas agressifs tant qu’ils ne sont pas menacés.</a:t>
            </a:r>
          </a:p>
          <a:p>
            <a:pPr marL="102870"/>
            <a:r>
              <a:rPr lang="fr-FR" b="1" dirty="0"/>
              <a:t>On utilise les orteils de géants comme composant alchimique de mixtures curatives.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a:extLst>
              <a:ext uri="{FF2B5EF4-FFF2-40B4-BE49-F238E27FC236}">
                <a16:creationId xmlns:a16="http://schemas.microsoft.com/office/drawing/2014/main" id="{2104162F-F5B0-4F0D-AB5C-75CFE61F15A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61260" y="0"/>
            <a:ext cx="28172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Géants</a:t>
            </a:r>
            <a:endParaRPr lang="en-US" sz="4400" b="1" dirty="0">
              <a:solidFill>
                <a:srgbClr val="FFC000"/>
              </a:solidFill>
            </a:endParaRPr>
          </a:p>
        </p:txBody>
      </p:sp>
    </p:spTree>
    <p:extLst>
      <p:ext uri="{BB962C8B-B14F-4D97-AF65-F5344CB8AC3E}">
        <p14:creationId xmlns:p14="http://schemas.microsoft.com/office/powerpoint/2010/main" val="194441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Gnomes sont des humanoïdes similaires aux gobelins par la taille mais avec un aspect plus proches des </a:t>
            </a:r>
            <a:r>
              <a:rPr lang="fr-FR" b="1" dirty="0" err="1"/>
              <a:t>Kazrim</a:t>
            </a:r>
            <a:r>
              <a:rPr lang="fr-FR" b="1" dirty="0"/>
              <a:t>. Ils ont la peaux grisâtre et des oreilles pointues. Ils furent créés par Thariss avec une soif de créativité insatiable.</a:t>
            </a:r>
          </a:p>
          <a:p>
            <a:pPr marL="102870"/>
            <a:r>
              <a:rPr lang="fr-FR" b="1" dirty="0"/>
              <a:t>Les Gnomes sont réputés comme étant les meilleurs en technologie et mécanique.</a:t>
            </a:r>
          </a:p>
          <a:p>
            <a:pPr marL="102870"/>
            <a:r>
              <a:rPr lang="fr-FR" b="1" dirty="0"/>
              <a:t>Les Gnomes et les </a:t>
            </a:r>
            <a:r>
              <a:rPr lang="fr-FR" b="1" dirty="0" err="1"/>
              <a:t>Kazrim</a:t>
            </a:r>
            <a:r>
              <a:rPr lang="fr-FR" b="1" dirty="0"/>
              <a:t> n’étaient pas en mauvais termes, au contraire, ils étaient même de très bons amis.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6322" name="Picture 2">
            <a:extLst>
              <a:ext uri="{FF2B5EF4-FFF2-40B4-BE49-F238E27FC236}">
                <a16:creationId xmlns:a16="http://schemas.microsoft.com/office/drawing/2014/main" id="{B36200D3-CE89-4091-B247-DF3AB2766B9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667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Gnomes</a:t>
            </a:r>
          </a:p>
        </p:txBody>
      </p:sp>
    </p:spTree>
    <p:extLst>
      <p:ext uri="{BB962C8B-B14F-4D97-AF65-F5344CB8AC3E}">
        <p14:creationId xmlns:p14="http://schemas.microsoft.com/office/powerpoint/2010/main" val="361988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Ombres sont des êtres identiques aux humains mis à part qu’ils ont les iris violettes, le don de Nyctalopie, et tous ont les cheveux noirs. Ils ont été créés par Thariss car elle voulait diversifier davantage les humains.</a:t>
            </a:r>
          </a:p>
          <a:p>
            <a:pPr marL="102870"/>
            <a:r>
              <a:rPr lang="fr-FR" b="1" dirty="0"/>
              <a:t>Les Ombres vivent au sein de leur Empire en </a:t>
            </a:r>
            <a:r>
              <a:rPr lang="fr-FR" b="1" dirty="0" err="1"/>
              <a:t>Lutania</a:t>
            </a:r>
            <a:r>
              <a:rPr lang="fr-FR" b="1" dirty="0"/>
              <a:t>.</a:t>
            </a:r>
          </a:p>
          <a:p>
            <a:pPr marL="102870"/>
            <a:r>
              <a:rPr lang="fr-FR" b="1" dirty="0"/>
              <a:t>Les Ombres ne sont pas très appréciés des autres races qui leur attribuent beaucoup de fausses rumeurs.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5298" name="Picture 2">
            <a:extLst>
              <a:ext uri="{FF2B5EF4-FFF2-40B4-BE49-F238E27FC236}">
                <a16:creationId xmlns:a16="http://schemas.microsoft.com/office/drawing/2014/main" id="{9A17B541-932D-4647-BF29-3A212481310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9277" y="0"/>
            <a:ext cx="28266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Ombres</a:t>
            </a:r>
          </a:p>
        </p:txBody>
      </p:sp>
    </p:spTree>
    <p:extLst>
      <p:ext uri="{BB962C8B-B14F-4D97-AF65-F5344CB8AC3E}">
        <p14:creationId xmlns:p14="http://schemas.microsoft.com/office/powerpoint/2010/main" val="4168966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fr-FR" b="1" dirty="0"/>
              <a:t>Les Tieffelins étaient autrefois des humains qui s’étaient installés sur </a:t>
            </a:r>
            <a:r>
              <a:rPr lang="fr-FR" b="1" dirty="0" err="1"/>
              <a:t>Drakhyss</a:t>
            </a:r>
            <a:r>
              <a:rPr lang="fr-FR" b="1" dirty="0"/>
              <a:t>. Et, pour vivre en paix avec leurs voisins reptiliens, ils passèrent un marché avec les Dragons qui leur accordèrent une nouvelle apparence et leur apprirent leur langue. Ont attribue les Tieffelins aux créations de Thariss car elle créa les premiers vrais Dragons.</a:t>
            </a:r>
          </a:p>
          <a:p>
            <a:pPr marL="102870"/>
            <a:r>
              <a:rPr lang="fr-FR" b="1" dirty="0"/>
              <a:t>Les Tieffelins ont une très mauvaise réputation à cause de leur apparence.</a:t>
            </a:r>
          </a:p>
          <a:p>
            <a:pPr marL="102870"/>
            <a:r>
              <a:rPr lang="fr-FR" b="1" dirty="0"/>
              <a:t>Les Tieffelins sont parfois identifiés comme non pas des humains ayant passés un pacte avec les dragons mais comme ayant passé un pacte avec la divinité inférieure </a:t>
            </a:r>
            <a:r>
              <a:rPr lang="fr-FR" b="1" dirty="0" err="1"/>
              <a:t>Ketil</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a:extLst>
              <a:ext uri="{FF2B5EF4-FFF2-40B4-BE49-F238E27FC236}">
                <a16:creationId xmlns:a16="http://schemas.microsoft.com/office/drawing/2014/main" id="{9310FCDF-FFCF-48B2-B66E-0DBE17853E1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2" y="0"/>
            <a:ext cx="28297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Tieffelins</a:t>
            </a:r>
          </a:p>
        </p:txBody>
      </p:sp>
    </p:spTree>
    <p:extLst>
      <p:ext uri="{BB962C8B-B14F-4D97-AF65-F5344CB8AC3E}">
        <p14:creationId xmlns:p14="http://schemas.microsoft.com/office/powerpoint/2010/main" val="847712200"/>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3651</TotalTime>
  <Words>632</Words>
  <Application>Microsoft Office PowerPoint</Application>
  <PresentationFormat>Grand écran</PresentationFormat>
  <Paragraphs>35</Paragraphs>
  <Slides>7</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vt:i4>
      </vt:variant>
    </vt:vector>
  </HeadingPairs>
  <TitlesOfParts>
    <vt:vector size="12" baseType="lpstr">
      <vt:lpstr>Arial</vt:lpstr>
      <vt:lpstr>Calibri</vt:lpstr>
      <vt:lpstr>Century Schoolbook</vt:lpstr>
      <vt:lpstr>Wingdings 2</vt:lpstr>
      <vt:lpstr>Vue</vt:lpstr>
      <vt:lpstr>Les Trolls</vt:lpstr>
      <vt:lpstr>Les Ogres</vt:lpstr>
      <vt:lpstr>Les Gorgones</vt:lpstr>
      <vt:lpstr>Les Géants</vt:lpstr>
      <vt:lpstr>Les Gnomes</vt:lpstr>
      <vt:lpstr>Les Ombres</vt:lpstr>
      <vt:lpstr>Les Tieffelins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150</cp:revision>
  <dcterms:created xsi:type="dcterms:W3CDTF">2020-05-18T16:37:42Z</dcterms:created>
  <dcterms:modified xsi:type="dcterms:W3CDTF">2020-06-06T13:03:50Z</dcterms:modified>
</cp:coreProperties>
</file>